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78" r:id="rId3"/>
    <p:sldId id="296" r:id="rId4"/>
    <p:sldId id="295" r:id="rId5"/>
    <p:sldId id="291" r:id="rId6"/>
    <p:sldId id="298" r:id="rId7"/>
    <p:sldId id="299" r:id="rId8"/>
    <p:sldId id="293" r:id="rId9"/>
    <p:sldId id="297" r:id="rId10"/>
    <p:sldId id="279" r:id="rId11"/>
    <p:sldId id="280" r:id="rId12"/>
    <p:sldId id="281" r:id="rId13"/>
    <p:sldId id="283" r:id="rId14"/>
    <p:sldId id="285" r:id="rId15"/>
    <p:sldId id="301" r:id="rId16"/>
    <p:sldId id="302" r:id="rId17"/>
    <p:sldId id="304" r:id="rId18"/>
    <p:sldId id="284" r:id="rId19"/>
    <p:sldId id="282" r:id="rId20"/>
    <p:sldId id="264" r:id="rId21"/>
    <p:sldId id="287" r:id="rId22"/>
    <p:sldId id="288" r:id="rId23"/>
    <p:sldId id="289" r:id="rId24"/>
    <p:sldId id="274" r:id="rId25"/>
    <p:sldId id="292" r:id="rId26"/>
    <p:sldId id="294" r:id="rId27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4"/>
    <a:srgbClr val="E7E209"/>
    <a:srgbClr val="1DD367"/>
    <a:srgbClr val="F2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86" autoAdjust="0"/>
  </p:normalViewPr>
  <p:slideViewPr>
    <p:cSldViewPr>
      <p:cViewPr varScale="1">
        <p:scale>
          <a:sx n="62" d="100"/>
          <a:sy n="62" d="100"/>
        </p:scale>
        <p:origin x="-1446" y="-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26-8-2022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baseline="0" dirty="0" smtClean="0"/>
              <a:t> Solderen</a:t>
            </a:r>
          </a:p>
          <a:p>
            <a:r>
              <a:rPr lang="nl-NL" baseline="0" dirty="0" smtClean="0"/>
              <a:t>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</a:t>
            </a:r>
            <a:r>
              <a:rPr lang="nl-NL" dirty="0" err="1" smtClean="0"/>
              <a:t>pitch</a:t>
            </a:r>
            <a:r>
              <a:rPr lang="nl-NL" dirty="0" smtClean="0"/>
              <a:t> Programmeren</a:t>
            </a:r>
            <a:endParaRPr lang="nl-NL" baseline="0" dirty="0" smtClean="0"/>
          </a:p>
          <a:p>
            <a:r>
              <a:rPr lang="nl-NL" baseline="0" dirty="0" smtClean="0"/>
              <a:t>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Elevator pitch 3D</a:t>
            </a:r>
            <a:r>
              <a:rPr lang="nl-NL" baseline="0" dirty="0" smtClean="0"/>
              <a:t> Printen</a:t>
            </a:r>
          </a:p>
          <a:p>
            <a:r>
              <a:rPr lang="nl-NL" baseline="0" dirty="0" smtClean="0"/>
              <a:t>===============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Destijds had je de sciencefiction serie Startrek op TV.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Eén van de dingen die ze daar hadden was een z.g. replicator</a:t>
            </a:r>
            <a:br>
              <a:rPr lang="nl-NL" baseline="0" dirty="0" smtClean="0"/>
            </a:br>
            <a:r>
              <a:rPr lang="nl-NL" baseline="0" dirty="0" smtClean="0"/>
              <a:t>dat was een machine die dingen kon creëren.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 zie ik een 3D printer ook; deze kan de meest uiteenlopende dingen printen zonder dat je ze hoeft te kopen, bestellen of op voorraad te houden.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Sterker nog; je kan unieke dingen maken die niet eens te koop zijn!</a:t>
            </a:r>
          </a:p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&gt;&gt;&gt;&gt;&gt;&gt;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&gt;&gt;&gt;&gt;&gt;&gt;</a:t>
            </a:r>
            <a:endParaRPr lang="nl-NL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Zoals ik al eerder zei heb ik in 2019 een eigen 3D printer gekocht - en was ook meteen verkocht en eraan verknocht – fascinerend om zo’n printertje bezig te zien!!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nl-NL" baseline="0" dirty="0" smtClean="0"/>
              <a:t>Op het internet zijn sites waar talloze 3D ontwerpen worden gedeeld zodat je meteen aan de slag kunt met het ontwerp van een ander.</a:t>
            </a:r>
          </a:p>
          <a:p>
            <a:pPr marL="171450" marR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baseline="0" dirty="0" smtClean="0"/>
              <a:t>Je ziet hier dat mijn printer zelf ook een dankbaar projectonderwerp is – alles wat geel is zijn mijn toevoegingen</a:t>
            </a:r>
          </a:p>
          <a:p>
            <a:pPr marL="171450" indent="-171450">
              <a:buFont typeface="Arial" pitchFamily="34" charset="0"/>
              <a:buNone/>
            </a:pPr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mensen in de zaal die interesse hebben in een 3D print workshop?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3D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</a:t>
            </a:r>
          </a:p>
          <a:p>
            <a:r>
              <a:rPr lang="nl-NL" dirty="0" smtClean="0"/>
              <a:t>Maar misschien vind</a:t>
            </a:r>
            <a:r>
              <a:rPr lang="nl-NL" baseline="0" dirty="0" smtClean="0"/>
              <a:t> je </a:t>
            </a:r>
            <a:r>
              <a:rPr lang="nl-NL" dirty="0" err="1" smtClean="0"/>
              <a:t>nóg</a:t>
            </a:r>
            <a:r>
              <a:rPr lang="nl-NL" dirty="0" smtClean="0"/>
              <a:t> leuker</a:t>
            </a:r>
            <a:r>
              <a:rPr lang="nl-NL" baseline="0" dirty="0" smtClean="0"/>
              <a:t> om zelf dingen te ontwerpen!</a:t>
            </a:r>
          </a:p>
          <a:p>
            <a:r>
              <a:rPr lang="nl-NL" baseline="0" dirty="0" smtClean="0"/>
              <a:t>Mijn magisch moment is altijd de overgang van je eigen ontwerp ….</a:t>
            </a:r>
          </a:p>
          <a:p>
            <a:r>
              <a:rPr lang="nl-NL" baseline="0" dirty="0" smtClean="0"/>
              <a:t>… naar het fysieke ding die je in je handen kan houden.</a:t>
            </a: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 &gt;&gt;&gt;&gt;&gt;&gt;</a:t>
            </a:r>
          </a:p>
          <a:p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nl-NL" baseline="0" dirty="0" smtClean="0"/>
              <a:t> &gt;&gt;&gt;&gt;&gt;&gt;</a:t>
            </a:r>
          </a:p>
          <a:p>
            <a:r>
              <a:rPr lang="nl-NL" dirty="0" smtClean="0"/>
              <a:t>Ik ben drie jaar geleden begonnen met het simpele 3D ontwerp programma </a:t>
            </a:r>
            <a:r>
              <a:rPr lang="nl-NL" dirty="0" err="1" smtClean="0"/>
              <a:t>TinkerCad</a:t>
            </a:r>
            <a:r>
              <a:rPr lang="nl-NL" baseline="0" dirty="0" smtClean="0"/>
              <a:t> – daarmee kan je echt direct aan de slag.</a:t>
            </a:r>
            <a:endParaRPr lang="nl-NL" dirty="0" smtClean="0"/>
          </a:p>
          <a:p>
            <a:r>
              <a:rPr lang="nl-NL" baseline="0" dirty="0" smtClean="0"/>
              <a:t>Al vrij snel daarna heb ik de stap gewaagd naar het gave – en nog steeds gratis – 3D ontwerpprogramma Fusion360.</a:t>
            </a:r>
          </a:p>
          <a:p>
            <a:r>
              <a:rPr lang="nl-NL" baseline="0" dirty="0" smtClean="0"/>
              <a:t>De </a:t>
            </a:r>
            <a:r>
              <a:rPr lang="nl-NL" baseline="0" dirty="0" err="1" smtClean="0"/>
              <a:t>sky</a:t>
            </a:r>
            <a:r>
              <a:rPr lang="nl-NL" baseline="0" dirty="0" smtClean="0"/>
              <a:t> is the limit met Fusion360 - maar heeft een vrij steile leercurve. </a:t>
            </a:r>
          </a:p>
          <a:p>
            <a:r>
              <a:rPr lang="nl-NL" baseline="0" dirty="0" smtClean="0"/>
              <a:t>Wel zijn er talloze tutorial op </a:t>
            </a:r>
            <a:r>
              <a:rPr lang="nl-NL" baseline="0" dirty="0" err="1" smtClean="0"/>
              <a:t>YouTube</a:t>
            </a:r>
            <a:r>
              <a:rPr lang="nl-NL" baseline="0" dirty="0" smtClean="0"/>
              <a:t> te vinden.</a:t>
            </a:r>
          </a:p>
          <a:p>
            <a:endParaRPr lang="nl-NL" baseline="0" dirty="0" smtClean="0"/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&gt;&gt; Zijn er mensen in de zaal die wel zo’n workshop willen doen?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Elevator pitch elektronica</a:t>
            </a:r>
            <a:r>
              <a:rPr lang="nl-NL" baseline="0" dirty="0" smtClean="0"/>
              <a:t> Ontwerpen</a:t>
            </a:r>
            <a:endParaRPr lang="nl-NL" dirty="0" smtClean="0"/>
          </a:p>
          <a:p>
            <a:r>
              <a:rPr lang="nl-NL" dirty="0" smtClean="0"/>
              <a:t>======================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Wat </a:t>
            </a:r>
            <a:r>
              <a:rPr lang="nl-NL" smtClean="0"/>
              <a:t>is Arduino</a:t>
            </a:r>
            <a:r>
              <a:rPr lang="nl-NL" dirty="0" smtClean="0"/>
              <a:t>?</a:t>
            </a:r>
          </a:p>
          <a:p>
            <a:endParaRPr lang="nl-NL" dirty="0" smtClean="0"/>
          </a:p>
          <a:p>
            <a:r>
              <a:rPr lang="nl-NL" dirty="0" err="1" smtClean="0"/>
              <a:t>Arduino</a:t>
            </a:r>
            <a:r>
              <a:rPr lang="nl-NL" dirty="0" smtClean="0"/>
              <a:t> is een goedkoop opensource computerplatform bedoeld om het werken met computerchips</a:t>
            </a:r>
            <a:r>
              <a:rPr lang="nl-NL" baseline="0" dirty="0" smtClean="0"/>
              <a:t> </a:t>
            </a:r>
            <a:r>
              <a:rPr lang="nl-NL" dirty="0" smtClean="0"/>
              <a:t>eenvoudig te maken. </a:t>
            </a:r>
          </a:p>
          <a:p>
            <a:r>
              <a:rPr lang="nl-NL" dirty="0" smtClean="0"/>
              <a:t>Het platform is bedoeld voor IEDEREEN die geïnteresseerd is in het maken en ontwerpen van leuke toepassingen.</a:t>
            </a:r>
          </a:p>
          <a:p>
            <a:r>
              <a:rPr lang="nl-NL" dirty="0" smtClean="0"/>
              <a:t>Op een </a:t>
            </a:r>
            <a:r>
              <a:rPr lang="nl-NL" dirty="0" err="1" smtClean="0"/>
              <a:t>Arduino</a:t>
            </a:r>
            <a:r>
              <a:rPr lang="nl-NL" dirty="0" smtClean="0"/>
              <a:t> kan eenvoudig een extra</a:t>
            </a:r>
            <a:r>
              <a:rPr lang="nl-NL" baseline="0" dirty="0" smtClean="0"/>
              <a:t> </a:t>
            </a:r>
            <a:r>
              <a:rPr lang="nl-NL" dirty="0" smtClean="0"/>
              <a:t>printje worden bevestigd om met de</a:t>
            </a:r>
            <a:r>
              <a:rPr lang="nl-NL" baseline="0" dirty="0" smtClean="0"/>
              <a:t> buitenwereld te communiceren.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worden geprogrammeerd met een gratis opensource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ontwikkelomgeving.</a:t>
            </a:r>
          </a:p>
          <a:p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over de gehele wereld gebruikt en is vaak de kern van vele projecten</a:t>
            </a:r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 zijn op het internet dan ook heel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veel voorbeelden van toepassingen te vinden.</a:t>
            </a:r>
          </a:p>
          <a:p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is de reden dat de </a:t>
            </a:r>
            <a:r>
              <a:rPr lang="nl-N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-chip (ATMEGA328) ook in onze spelcomputer zit</a:t>
            </a: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Roland: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ben 62j – woon in Zwolle - Ik werk bij </a:t>
            </a:r>
            <a:r>
              <a:rPr lang="nl-NL" dirty="0" err="1" smtClean="0"/>
              <a:t>TenneT</a:t>
            </a:r>
            <a:r>
              <a:rPr lang="nl-NL" dirty="0" smtClean="0"/>
              <a:t> als </a:t>
            </a:r>
            <a:r>
              <a:rPr lang="nl-NL" dirty="0" err="1" smtClean="0"/>
              <a:t>engineer</a:t>
            </a:r>
            <a:r>
              <a:rPr lang="nl-NL" dirty="0" smtClean="0"/>
              <a:t>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dirty="0" smtClean="0"/>
              <a:t>Ik wilde destijds een eigen 3D printer kopen</a:t>
            </a:r>
            <a:r>
              <a:rPr lang="nl-NL" baseline="0" dirty="0" smtClean="0"/>
              <a:t> maar had nog wat drempelvrees.</a:t>
            </a:r>
            <a:endParaRPr lang="nl-NL" dirty="0" smtClean="0"/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 daarom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april 2019 de workshop 3D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printen gedaan bij deze jongens,</a:t>
            </a:r>
            <a:b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ben vanaf dat moment terug blijven komen op de TechDen avonden bij Stadkamer.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de workshop heb ik ook direct mijn 3D printer gekocht en heb ik me 3D ontwerpen aangeleerd.</a:t>
            </a:r>
          </a:p>
          <a:p>
            <a:pPr marL="281165" lvl="0" indent="-171450">
              <a:buFont typeface="Arial" pitchFamily="34" charset="0"/>
              <a:buChar char="•"/>
            </a:pP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 vind het sowieso leuk om nieuwe dingen te leren – en deze slimme jongens van TechDen stimuleren me daar enorm in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81165" marR="0" lvl="0" indent="-17145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NL" dirty="0" smtClean="0"/>
              <a:t>Mijn</a:t>
            </a:r>
            <a:r>
              <a:rPr lang="nl-NL" baseline="0" dirty="0" smtClean="0"/>
              <a:t> </a:t>
            </a:r>
            <a:r>
              <a:rPr lang="nl-NL" baseline="0" dirty="0" smtClean="0"/>
              <a:t>hobby's zijn o.a.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Lego, Elektronica, 3D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printing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Pi,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nl-N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….</a:t>
            </a:r>
          </a:p>
          <a:p>
            <a:pPr marL="109715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9715" indent="0">
              <a:buNone/>
            </a:pP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&gt;&gt; Kort filmpje op lokale schijf</a:t>
            </a:r>
          </a:p>
          <a:p>
            <a:pPr marL="0" marR="0" indent="0" algn="l" defTabSz="914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Goed voor héél véél uren bouwplezier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12-9-2022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file:///C:\Users\Roland%20enof%20Anita\Dropbox\MyGitHub\GameConsole\Docs\Presentatie%20september%202022\GameConsole%20Enclosure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hyperlink" Target="file:///C:\Users\Roland%20enof%20Anita\Dropbox\MyGitHub\GameConsole\Docs\Presentatie%20september%202022\MicroscoPi%20Demo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3072342" cy="2304256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12-9-2022</a:t>
            </a:r>
            <a:endParaRPr lang="nl-N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" y="1582316"/>
            <a:ext cx="3384375" cy="3480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72814" y="1681088"/>
            <a:ext cx="6432714" cy="2333817"/>
          </a:xfrm>
        </p:spPr>
        <p:txBody>
          <a:bodyPr>
            <a:noAutofit/>
          </a:bodyPr>
          <a:lstStyle/>
          <a:p>
            <a:pPr algn="ctr"/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Zo maak je </a:t>
            </a:r>
            <a:b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dirty="0" smtClean="0">
                <a:solidFill>
                  <a:srgbClr val="0070C0"/>
                </a:solidFill>
                <a:latin typeface="Comic Sans MS" pitchFamily="66" charset="0"/>
              </a:rPr>
              <a:t>een eigen </a:t>
            </a: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/>
            </a:r>
            <a:b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nl-NL" sz="5400" smtClean="0">
                <a:solidFill>
                  <a:srgbClr val="0070C0"/>
                </a:solidFill>
                <a:latin typeface="Comic Sans MS" pitchFamily="66" charset="0"/>
              </a:rPr>
              <a:t>spelcomputer</a:t>
            </a:r>
            <a:endParaRPr lang="nl-NL" sz="5400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-9624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Nadenken over nieuw project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20" y="1484785"/>
            <a:ext cx="200106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856339" y="3757246"/>
            <a:ext cx="39604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Wat als…….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…. we zelf iets ontwikkelen voor </a:t>
            </a:r>
          </a:p>
          <a:p>
            <a:r>
              <a:rPr lang="nl-NL" sz="3200" b="1" dirty="0" smtClean="0">
                <a:solidFill>
                  <a:srgbClr val="002060"/>
                </a:solidFill>
                <a:latin typeface="Comic Sans MS" pitchFamily="66" charset="0"/>
              </a:rPr>
              <a:t>onze workshops !!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624065" indent="-514350">
              <a:buFont typeface="+mj-lt"/>
              <a:buAutoNum type="arabicPeriod"/>
            </a:pPr>
            <a:r>
              <a:rPr lang="nl-NL" b="1" dirty="0">
                <a:solidFill>
                  <a:srgbClr val="DCD714"/>
                </a:solidFill>
                <a:latin typeface="Comic Sans MS" pitchFamily="66" charset="0"/>
              </a:rPr>
              <a:t>Uitdagend &amp; 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leuk ……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…… </a:t>
            </a:r>
            <a:r>
              <a:rPr lang="nl-NL" b="1" dirty="0" err="1" smtClean="0">
                <a:solidFill>
                  <a:srgbClr val="DCD714"/>
                </a:solidFill>
                <a:latin typeface="Comic Sans MS" pitchFamily="66" charset="0"/>
              </a:rPr>
              <a:t>b.v</a:t>
            </a: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. een Spelcomputer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Leren door te doen</a:t>
            </a:r>
          </a:p>
          <a:p>
            <a:pPr marL="624065" indent="-514350">
              <a:buFont typeface="+mj-lt"/>
              <a:buAutoNum type="arabicPeriod"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Centraal thema voor diverse workshops</a:t>
            </a: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7705" y="121196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Onze projectwensen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6" y="2146082"/>
            <a:ext cx="1573958" cy="94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4622174"/>
            <a:ext cx="2177749" cy="1543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4544224"/>
            <a:ext cx="2088231" cy="2105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0" y="571480"/>
            <a:ext cx="2879576" cy="142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inhoud 1"/>
          <p:cNvSpPr txBox="1">
            <a:spLocks/>
          </p:cNvSpPr>
          <p:nvPr/>
        </p:nvSpPr>
        <p:spPr>
          <a:xfrm>
            <a:off x="495300" y="1124744"/>
            <a:ext cx="9138220" cy="4882547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lvl1pPr marL="365716" indent="-256001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18" indent="-228573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43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863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35" indent="-228573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8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1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153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726" indent="-228573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03" indent="-514288">
              <a:buFont typeface="+mj-lt"/>
              <a:buAutoNum type="arabicPeriod"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pPr marL="109715" indent="0">
              <a:buFont typeface="Wingdings 3"/>
              <a:buNone/>
            </a:pPr>
            <a:endParaRPr lang="nl-NL" smtClean="0"/>
          </a:p>
          <a:p>
            <a:endParaRPr lang="nl-NL" smtClean="0"/>
          </a:p>
          <a:p>
            <a:endParaRPr lang="nl-NL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0" y="3236542"/>
            <a:ext cx="1689429" cy="106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77" y="4659528"/>
            <a:ext cx="1872207" cy="1522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Soldeer je eigen printje</a:t>
            </a: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866" y="18864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8" y="2357430"/>
            <a:ext cx="5689476" cy="275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46" y="4000504"/>
            <a:ext cx="3105150" cy="220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je eigen toepassing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2366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90" y="2357430"/>
            <a:ext cx="3721142" cy="37468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50" y="1214422"/>
            <a:ext cx="2092111" cy="2231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852936"/>
            <a:ext cx="4655381" cy="325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1026" name="Picture 2" descr="D:\Mijn instellingen\Bureaublad\56956644_577883129364024_9081925238945480704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3" y="188640"/>
            <a:ext cx="2952327" cy="2952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Printen 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2204864"/>
            <a:ext cx="2615140" cy="3816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772" y="2293352"/>
            <a:ext cx="3125131" cy="3700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88" y="2204864"/>
            <a:ext cx="3002609" cy="4032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08" y="2192680"/>
            <a:ext cx="1966851" cy="4044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7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Maak je eigen 3D Ontwerp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 algn="r">
              <a:buNone/>
            </a:pPr>
            <a:r>
              <a:rPr lang="nl-NL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Enclosure</a:t>
            </a:r>
            <a:r>
              <a:rPr lang="nl-NL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 </a:t>
            </a:r>
            <a:r>
              <a:rPr lang="nl-NL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mic Sans MS" pitchFamily="66" charset="0"/>
                <a:hlinkClick r:id="rId4" action="ppaction://hlinkfile"/>
              </a:rPr>
              <a:t>animatie</a:t>
            </a: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16" y="1700808"/>
            <a:ext cx="3672409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88" y="2204864"/>
            <a:ext cx="4211312" cy="3863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3D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720" y="3214686"/>
            <a:ext cx="4248228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3066" y="2571744"/>
            <a:ext cx="4236027" cy="2309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38752" y="1714488"/>
            <a:ext cx="1143008" cy="1126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968" y="2571744"/>
            <a:ext cx="1143008" cy="1037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2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6" y="2857496"/>
            <a:ext cx="5224395" cy="3143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17734" y="11329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b="1" dirty="0" smtClean="0">
                <a:solidFill>
                  <a:srgbClr val="DCD714"/>
                </a:solidFill>
                <a:latin typeface="Comic Sans MS" pitchFamily="66" charset="0"/>
              </a:rPr>
              <a:t>Ontwerp je eigen elektronica schakeling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88640"/>
            <a:ext cx="8915400" cy="1143000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Workshop ideeën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2" y="2143116"/>
            <a:ext cx="3647419" cy="3110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871441"/>
            <a:ext cx="1424024" cy="2279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64" y="3501008"/>
            <a:ext cx="4688150" cy="2088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412776"/>
            <a:ext cx="4082491" cy="20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3" y="1284784"/>
            <a:ext cx="6924675" cy="481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1814" y="0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Ontwikkelstappen Spelcomputer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26" y="3140968"/>
            <a:ext cx="4250085" cy="3321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39" y="1592304"/>
            <a:ext cx="3557844" cy="3335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28476"/>
            <a:ext cx="8915400" cy="1143000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Disclaimer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75152"/>
            <a:ext cx="4602063" cy="270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988840"/>
            <a:ext cx="2544440" cy="20566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 smtClean="0">
              <a:solidFill>
                <a:srgbClr val="00B0F0"/>
              </a:solidFill>
              <a:latin typeface="Comic Sans MS" pitchFamily="66" charset="0"/>
            </a:endParaRPr>
          </a:p>
          <a:p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98724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698922"/>
            <a:ext cx="5257800" cy="334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ep 11"/>
          <p:cNvGrpSpPr/>
          <p:nvPr/>
        </p:nvGrpSpPr>
        <p:grpSpPr>
          <a:xfrm>
            <a:off x="6667512" y="928671"/>
            <a:ext cx="3024187" cy="5357850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257975" y="5071665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257975" y="4074938"/>
              <a:ext cx="2016224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257975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9274199" y="4074938"/>
              <a:ext cx="0" cy="99672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560512" y="5447714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Bare </a:t>
            </a:r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Arduino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– ATMega328 chip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640632" y="5210037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 smtClean="0">
                <a:solidFill>
                  <a:srgbClr val="DCD714"/>
                </a:solidFill>
                <a:latin typeface="Comic Sans MS" pitchFamily="66" charset="0"/>
              </a:rPr>
              <a:t>Leds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 &amp; Buttons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ep 16"/>
          <p:cNvGrpSpPr/>
          <p:nvPr/>
        </p:nvGrpSpPr>
        <p:grpSpPr>
          <a:xfrm>
            <a:off x="6453198" y="928670"/>
            <a:ext cx="3131872" cy="5304652"/>
            <a:chOff x="6393160" y="1124744"/>
            <a:chExt cx="3286125" cy="5553075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160" y="1124744"/>
              <a:ext cx="3286125" cy="55530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7185248" y="6453336"/>
              <a:ext cx="18002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>
              <a:off x="7185248" y="5013176"/>
              <a:ext cx="1800200" cy="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7185248" y="5013177"/>
              <a:ext cx="0" cy="14401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5448" y="5013178"/>
              <a:ext cx="0" cy="144015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7312360" y="1556792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7312360" y="1556792"/>
              <a:ext cx="0" cy="18001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8841432" y="1556794"/>
              <a:ext cx="0" cy="18001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7312360" y="3356991"/>
              <a:ext cx="1529072" cy="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68833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grpSp>
        <p:nvGrpSpPr>
          <p:cNvPr id="12" name="Groep 11"/>
          <p:cNvGrpSpPr/>
          <p:nvPr/>
        </p:nvGrpSpPr>
        <p:grpSpPr>
          <a:xfrm>
            <a:off x="6596074" y="1071547"/>
            <a:ext cx="2952749" cy="5143536"/>
            <a:chOff x="6609903" y="1192485"/>
            <a:chExt cx="3095625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6609903" y="4509120"/>
              <a:ext cx="1151409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6616178" y="1844147"/>
              <a:ext cx="1148333" cy="67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6616178" y="1844147"/>
              <a:ext cx="0" cy="266497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7761312" y="1844824"/>
              <a:ext cx="3199" cy="266497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1352600" y="5062477"/>
            <a:ext cx="29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Batterij voeding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8877" y="49485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00B0F0"/>
                </a:solidFill>
                <a:latin typeface="Comic Sans MS" pitchFamily="66" charset="0"/>
              </a:rPr>
              <a:t>TechDen GameConsole – Overview HW</a:t>
            </a:r>
          </a:p>
        </p:txBody>
      </p:sp>
      <p:grpSp>
        <p:nvGrpSpPr>
          <p:cNvPr id="18" name="Groep 17"/>
          <p:cNvGrpSpPr/>
          <p:nvPr/>
        </p:nvGrpSpPr>
        <p:grpSpPr>
          <a:xfrm>
            <a:off x="6596074" y="1071547"/>
            <a:ext cx="2990327" cy="5214974"/>
            <a:chOff x="6609903" y="1192485"/>
            <a:chExt cx="3133203" cy="547687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903" y="1192485"/>
              <a:ext cx="3095625" cy="5476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Rechte verbindingslijn 4"/>
            <p:cNvCxnSpPr/>
            <p:nvPr/>
          </p:nvCxnSpPr>
          <p:spPr>
            <a:xfrm>
              <a:off x="8985448" y="1844824"/>
              <a:ext cx="757658" cy="67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>
            <a:xfrm flipV="1">
              <a:off x="8974892" y="4223060"/>
              <a:ext cx="768214" cy="67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>
            <a:xfrm flipV="1">
              <a:off x="9743106" y="1844147"/>
              <a:ext cx="0" cy="237959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>
            <a:xfrm flipV="1">
              <a:off x="8988647" y="1844824"/>
              <a:ext cx="0" cy="237891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Programmeer interfaces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1 – Solderen | 31 Oktober 2022</a:t>
            </a:r>
          </a:p>
          <a:p>
            <a:pPr marL="109715" indent="0">
              <a:buNone/>
            </a:pPr>
            <a:endParaRPr lang="nl-NL" sz="28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Workshop 2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24 November 2022</a:t>
            </a:r>
          </a:p>
          <a:p>
            <a:pPr marL="109715" indent="0">
              <a:buNone/>
            </a:pP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Workshop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3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– Solderen |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26 Januari 2023</a:t>
            </a:r>
            <a:endParaRPr lang="nl-NL" sz="2800" b="1" dirty="0">
              <a:solidFill>
                <a:srgbClr val="DCD714"/>
              </a:solidFill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8504" y="116632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Nu gepland; Workshops Solderen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Schrijf je in voor de workshop Solderen</a:t>
            </a:r>
          </a:p>
          <a:p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Elke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avond dat we open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zijn; open </a:t>
            </a:r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inloop. </a:t>
            </a:r>
          </a:p>
          <a:p>
            <a:r>
              <a:rPr lang="nl-NL" sz="2800" b="1" dirty="0">
                <a:solidFill>
                  <a:srgbClr val="DCD714"/>
                </a:solidFill>
                <a:latin typeface="Comic Sans MS" pitchFamily="66" charset="0"/>
              </a:rPr>
              <a:t>Gasten zijn </a:t>
            </a:r>
            <a:r>
              <a:rPr lang="nl-NL" sz="2800" b="1" dirty="0" smtClean="0">
                <a:solidFill>
                  <a:srgbClr val="DCD714"/>
                </a:solidFill>
                <a:latin typeface="Comic Sans MS" pitchFamily="66" charset="0"/>
              </a:rPr>
              <a:t>dan altijd welkom </a:t>
            </a: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15640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Kom Langs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Neem anderen mee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848544" y="3573016"/>
            <a:ext cx="2088232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latin typeface="Comic Sans MS" pitchFamily="66" charset="0"/>
              </a:rPr>
              <a:t>Schrijf je in</a:t>
            </a:r>
            <a:endParaRPr lang="nl-NL" b="1" dirty="0">
              <a:latin typeface="Comic Sans MS" pitchFamily="66" charset="0"/>
            </a:endParaRP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</a:t>
            </a:r>
            <a:endParaRPr lang="nl-NL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pPr marL="109715" indent="0">
              <a:buNone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Wie/wat/waarom TechDen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Ons nieuwe </a:t>
            </a: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Spelcomputer project</a:t>
            </a:r>
            <a:endParaRPr lang="nl-NL" sz="32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Inkijkje in het </a:t>
            </a: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ontwerpproces</a:t>
            </a:r>
            <a:endParaRPr lang="nl-NL" sz="3200" b="1" dirty="0" smtClean="0">
              <a:solidFill>
                <a:srgbClr val="DCD714"/>
              </a:solidFill>
              <a:latin typeface="Comic Sans MS" pitchFamily="66" charset="0"/>
            </a:endParaRPr>
          </a:p>
          <a:p>
            <a:pPr marL="624065" indent="-514350">
              <a:buFont typeface="+mj-lt"/>
              <a:buAutoNum type="arabicParenR"/>
            </a:pPr>
            <a:r>
              <a:rPr lang="nl-NL" sz="3200" b="1" dirty="0" smtClean="0">
                <a:solidFill>
                  <a:srgbClr val="DCD714"/>
                </a:solidFill>
                <a:latin typeface="Comic Sans MS" pitchFamily="66" charset="0"/>
              </a:rPr>
              <a:t>Workshop ideeën</a:t>
            </a: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0512" y="284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– Wat gaan we doen?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0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290264"/>
            <a:ext cx="2357454" cy="3572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wie zijn wij?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0592" y="908720"/>
            <a:ext cx="2857520" cy="31679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hthoek 24"/>
          <p:cNvSpPr/>
          <p:nvPr/>
        </p:nvSpPr>
        <p:spPr>
          <a:xfrm rot="473280">
            <a:off x="6516709" y="1587396"/>
            <a:ext cx="2497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Roland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Rechthoek 27"/>
          <p:cNvSpPr/>
          <p:nvPr/>
        </p:nvSpPr>
        <p:spPr>
          <a:xfrm rot="20996161">
            <a:off x="2426228" y="3810083"/>
            <a:ext cx="19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C00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Jacko</a:t>
            </a:r>
            <a:endParaRPr lang="nl-NL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C0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</a:t>
            </a:r>
            <a:r>
              <a:rPr lang="nl-NL" dirty="0" err="1" smtClean="0">
                <a:solidFill>
                  <a:srgbClr val="00B0F0"/>
                </a:solidFill>
                <a:latin typeface="Comic Sans MS" pitchFamily="66" charset="0"/>
              </a:rPr>
              <a:t>LedCube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1340768"/>
            <a:ext cx="3728243" cy="3703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Dit DIY </a:t>
            </a:r>
            <a:r>
              <a:rPr lang="nl-NL" dirty="0">
                <a:latin typeface="Comic Sans MS" pitchFamily="66" charset="0"/>
              </a:rPr>
              <a:t>microscoop </a:t>
            </a:r>
            <a:r>
              <a:rPr lang="nl-NL" dirty="0" smtClean="0">
                <a:latin typeface="Comic Sans MS" pitchFamily="66" charset="0"/>
              </a:rPr>
              <a:t>ontwerp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combineert </a:t>
            </a:r>
            <a:r>
              <a:rPr lang="nl-NL" dirty="0">
                <a:latin typeface="Comic Sans MS" pitchFamily="66" charset="0"/>
              </a:rPr>
              <a:t>veel van mijn hobby's</a:t>
            </a:r>
            <a:r>
              <a:rPr lang="nl-NL" dirty="0" smtClean="0">
                <a:latin typeface="Comic Sans MS" pitchFamily="66" charset="0"/>
              </a:rPr>
              <a:t>;</a:t>
            </a:r>
          </a:p>
          <a:p>
            <a:pPr marL="109715" indent="0">
              <a:buNone/>
            </a:pPr>
            <a:r>
              <a:rPr lang="nl-NL" dirty="0" smtClean="0">
                <a:latin typeface="Comic Sans MS" pitchFamily="66" charset="0"/>
              </a:rPr>
              <a:t>Lego</a:t>
            </a:r>
            <a:r>
              <a:rPr lang="nl-NL" dirty="0">
                <a:latin typeface="Comic Sans MS" pitchFamily="66" charset="0"/>
              </a:rPr>
              <a:t>, elektronica, 3D printen</a:t>
            </a:r>
            <a:r>
              <a:rPr lang="nl-NL" dirty="0" smtClean="0">
                <a:latin typeface="Comic Sans MS" pitchFamily="66" charset="0"/>
              </a:rPr>
              <a:t>,</a:t>
            </a:r>
          </a:p>
          <a:p>
            <a:pPr marL="109715" indent="0">
              <a:buNone/>
            </a:pPr>
            <a:r>
              <a:rPr lang="nl-NL" dirty="0" err="1" smtClean="0">
                <a:latin typeface="Comic Sans MS" pitchFamily="66" charset="0"/>
              </a:rPr>
              <a:t>Arduino</a:t>
            </a:r>
            <a:r>
              <a:rPr lang="nl-NL" dirty="0">
                <a:latin typeface="Comic Sans MS" pitchFamily="66" charset="0"/>
              </a:rPr>
              <a:t>, </a:t>
            </a:r>
            <a:r>
              <a:rPr lang="nl-NL" dirty="0" err="1">
                <a:latin typeface="Comic Sans MS" pitchFamily="66" charset="0"/>
              </a:rPr>
              <a:t>Raspberry</a:t>
            </a:r>
            <a:r>
              <a:rPr lang="nl-NL" dirty="0">
                <a:latin typeface="Comic Sans MS" pitchFamily="66" charset="0"/>
              </a:rPr>
              <a:t> Pi, enz.</a:t>
            </a:r>
          </a:p>
          <a:p>
            <a:endParaRPr lang="nl-NL" dirty="0" smtClean="0">
              <a:latin typeface="Comic Sans MS" pitchFamily="66" charset="0"/>
            </a:endParaRPr>
          </a:p>
          <a:p>
            <a:r>
              <a:rPr lang="nl-NL" dirty="0" smtClean="0">
                <a:latin typeface="Comic Sans MS" pitchFamily="66" charset="0"/>
              </a:rPr>
              <a:t>Zie </a:t>
            </a:r>
            <a:r>
              <a:rPr lang="nl-NL" dirty="0" smtClean="0">
                <a:latin typeface="Comic Sans MS" pitchFamily="66" charset="0"/>
                <a:hlinkClick r:id="rId4" action="ppaction://hlinkfile"/>
              </a:rPr>
              <a:t>PC</a:t>
            </a:r>
            <a:r>
              <a:rPr lang="nl-NL" dirty="0" smtClean="0">
                <a:latin typeface="Comic Sans MS" pitchFamily="66" charset="0"/>
              </a:rPr>
              <a:t> of </a:t>
            </a:r>
            <a:r>
              <a:rPr lang="nl-NL" smtClean="0">
                <a:latin typeface="Comic Sans MS" pitchFamily="66" charset="0"/>
              </a:rPr>
              <a:t>MyGitHub</a:t>
            </a:r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052736"/>
            <a:ext cx="3277542" cy="5616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5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Eigen projecten - Microscope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987388"/>
            <a:ext cx="3080538" cy="4883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031901"/>
            <a:ext cx="2952328" cy="4852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987388"/>
            <a:ext cx="2371948" cy="3139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4293096"/>
            <a:ext cx="2215027" cy="2334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282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2958400" y="1412776"/>
            <a:ext cx="451487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b="1" dirty="0" smtClean="0">
                <a:latin typeface="Comic Sans MS" pitchFamily="66" charset="0"/>
              </a:rPr>
              <a:t>Community</a:t>
            </a:r>
            <a:endParaRPr lang="nl-NL" sz="3600" b="1" dirty="0">
              <a:latin typeface="Comic Sans MS" pitchFamily="66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85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TechDen Zwolle - Waarom?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5" name="5-puntige ster 4"/>
          <p:cNvSpPr/>
          <p:nvPr/>
        </p:nvSpPr>
        <p:spPr>
          <a:xfrm>
            <a:off x="704528" y="3068960"/>
            <a:ext cx="2408188" cy="244827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  <a:latin typeface="Comic Sans MS" pitchFamily="66" charset="0"/>
              </a:rPr>
              <a:t>Maken</a:t>
            </a:r>
            <a:endParaRPr lang="nl-NL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584847" y="3896196"/>
            <a:ext cx="2459083" cy="16561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Leren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7" name="Gelijkbenige driehoek 6"/>
          <p:cNvSpPr/>
          <p:nvPr/>
        </p:nvSpPr>
        <p:spPr>
          <a:xfrm>
            <a:off x="6753200" y="3284984"/>
            <a:ext cx="2160240" cy="1732496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 smtClean="0">
                <a:latin typeface="Comic Sans MS" pitchFamily="66" charset="0"/>
              </a:rPr>
              <a:t>Spelen</a:t>
            </a:r>
            <a:endParaRPr lang="nl-NL" sz="2000" b="1" dirty="0">
              <a:latin typeface="Comic Sans MS" pitchFamily="66" charset="0"/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>
              <a:latin typeface="Comic Sans MS" pitchFamily="66" charset="0"/>
            </a:endParaRPr>
          </a:p>
          <a:p>
            <a:pPr marL="109715" indent="0">
              <a:buNone/>
            </a:pPr>
            <a:endParaRPr lang="nl-NL" dirty="0">
              <a:latin typeface="Comic Sans MS" pitchFamily="66" charset="0"/>
            </a:endParaRPr>
          </a:p>
          <a:p>
            <a:endParaRPr lang="nl-NL" dirty="0" smtClean="0">
              <a:latin typeface="Comic Sans MS" pitchFamily="66" charset="0"/>
            </a:endParaRPr>
          </a:p>
          <a:p>
            <a:endParaRPr lang="nl-NL" dirty="0">
              <a:latin typeface="Comic Sans MS" pitchFamily="66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95282" y="0"/>
            <a:ext cx="8915400" cy="1143000"/>
          </a:xfrm>
        </p:spPr>
        <p:txBody>
          <a:bodyPr/>
          <a:lstStyle/>
          <a:p>
            <a:r>
              <a:rPr lang="nl-NL" dirty="0" smtClean="0">
                <a:solidFill>
                  <a:srgbClr val="00B0F0"/>
                </a:solidFill>
                <a:latin typeface="Comic Sans MS" pitchFamily="66" charset="0"/>
              </a:rPr>
              <a:t>Eerdere workshops </a:t>
            </a:r>
            <a:r>
              <a:rPr lang="nl-NL" i="1" dirty="0" smtClean="0">
                <a:solidFill>
                  <a:srgbClr val="00B0F0"/>
                </a:solidFill>
                <a:latin typeface="Comic Sans MS" pitchFamily="66" charset="0"/>
              </a:rPr>
              <a:t>Solderen</a:t>
            </a:r>
            <a:endParaRPr lang="nl-NL" i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980728"/>
            <a:ext cx="4821584" cy="3951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4051330"/>
            <a:ext cx="5400781" cy="2217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12-9-2022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8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1783</TotalTime>
  <Words>798</Words>
  <Application>Microsoft Office PowerPoint</Application>
  <PresentationFormat>A4 (210 x 297 mm)</PresentationFormat>
  <Paragraphs>273</Paragraphs>
  <Slides>26</Slides>
  <Notes>25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Concours</vt:lpstr>
      <vt:lpstr>Zo maak je  een eigen  spelcomputer</vt:lpstr>
      <vt:lpstr>TechDen Zwolle – Disclaimer</vt:lpstr>
      <vt:lpstr>TechDen Zwolle – Wat gaan we doen?</vt:lpstr>
      <vt:lpstr>TechDen Zwolle - wie zijn wij?</vt:lpstr>
      <vt:lpstr>Eigen projecten - LedCube</vt:lpstr>
      <vt:lpstr>Eigen projecten - Microscope</vt:lpstr>
      <vt:lpstr>Eigen projecten - Microscope</vt:lpstr>
      <vt:lpstr>TechDen Zwolle - Waarom?</vt:lpstr>
      <vt:lpstr>Eerdere workshops Solderen</vt:lpstr>
      <vt:lpstr>Nadenken over nieuw project</vt:lpstr>
      <vt:lpstr>Onze projectwensen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Workshop ideeën</vt:lpstr>
      <vt:lpstr>Ontwikkelstappen Spelcomputer</vt:lpstr>
      <vt:lpstr>TechDen GameConsole – Overview HW</vt:lpstr>
      <vt:lpstr>TechDen GameConsole – Overview HW</vt:lpstr>
      <vt:lpstr>TechDen GameConsole – Overview HW</vt:lpstr>
      <vt:lpstr>TechDen GameConsole – Overview HW</vt:lpstr>
      <vt:lpstr>Nu gepland; 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140</cp:revision>
  <dcterms:created xsi:type="dcterms:W3CDTF">2021-07-01T07:07:20Z</dcterms:created>
  <dcterms:modified xsi:type="dcterms:W3CDTF">2022-08-26T13:31:55Z</dcterms:modified>
</cp:coreProperties>
</file>